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56" r:id="rId27"/>
    <p:sldId id="659" r:id="rId28"/>
    <p:sldId id="661" r:id="rId29"/>
    <p:sldId id="660" r:id="rId30"/>
    <p:sldId id="662" r:id="rId31"/>
    <p:sldId id="582" r:id="rId32"/>
    <p:sldId id="384" r:id="rId33"/>
    <p:sldId id="602" r:id="rId34"/>
    <p:sldId id="641" r:id="rId35"/>
    <p:sldId id="637" r:id="rId36"/>
    <p:sldId id="609" r:id="rId37"/>
    <p:sldId id="624" r:id="rId38"/>
    <p:sldId id="658" r:id="rId39"/>
    <p:sldId id="652" r:id="rId40"/>
    <p:sldId id="639" r:id="rId41"/>
    <p:sldId id="640" r:id="rId42"/>
    <p:sldId id="644" r:id="rId43"/>
    <p:sldId id="647" r:id="rId44"/>
    <p:sldId id="646" r:id="rId45"/>
    <p:sldId id="654" r:id="rId46"/>
    <p:sldId id="651" r:id="rId47"/>
    <p:sldId id="657" r:id="rId48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0" autoAdjust="0"/>
    <p:restoredTop sz="95343" autoAdjust="0"/>
  </p:normalViewPr>
  <p:slideViewPr>
    <p:cSldViewPr>
      <p:cViewPr varScale="1">
        <p:scale>
          <a:sx n="100" d="100"/>
          <a:sy n="100" d="100"/>
        </p:scale>
        <p:origin x="1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2019/5/10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2019/5/10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5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13" Type="http://schemas.openxmlformats.org/officeDocument/2006/relationships/image" Target="../media/image71.tiff"/><Relationship Id="rId18" Type="http://schemas.openxmlformats.org/officeDocument/2006/relationships/image" Target="../media/image76.tiff"/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12" Type="http://schemas.openxmlformats.org/officeDocument/2006/relationships/image" Target="../media/image70.tiff"/><Relationship Id="rId17" Type="http://schemas.openxmlformats.org/officeDocument/2006/relationships/image" Target="../media/image75.tif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4.tiff"/><Relationship Id="rId20" Type="http://schemas.openxmlformats.org/officeDocument/2006/relationships/image" Target="../media/image7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tiff"/><Relationship Id="rId11" Type="http://schemas.openxmlformats.org/officeDocument/2006/relationships/image" Target="../media/image69.tiff"/><Relationship Id="rId5" Type="http://schemas.openxmlformats.org/officeDocument/2006/relationships/image" Target="../media/image63.tiff"/><Relationship Id="rId15" Type="http://schemas.openxmlformats.org/officeDocument/2006/relationships/image" Target="../media/image73.tiff"/><Relationship Id="rId10" Type="http://schemas.openxmlformats.org/officeDocument/2006/relationships/image" Target="../media/image68.tiff"/><Relationship Id="rId19" Type="http://schemas.openxmlformats.org/officeDocument/2006/relationships/image" Target="../media/image77.tiff"/><Relationship Id="rId4" Type="http://schemas.openxmlformats.org/officeDocument/2006/relationships/image" Target="../media/image62.tiff"/><Relationship Id="rId9" Type="http://schemas.openxmlformats.org/officeDocument/2006/relationships/image" Target="../media/image67.tiff"/><Relationship Id="rId14" Type="http://schemas.openxmlformats.org/officeDocument/2006/relationships/image" Target="../media/image72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tiff"/><Relationship Id="rId13" Type="http://schemas.openxmlformats.org/officeDocument/2006/relationships/image" Target="../media/image89.tiff"/><Relationship Id="rId18" Type="http://schemas.openxmlformats.org/officeDocument/2006/relationships/image" Target="../media/image94.tiff"/><Relationship Id="rId3" Type="http://schemas.openxmlformats.org/officeDocument/2006/relationships/image" Target="../media/image79.tiff"/><Relationship Id="rId7" Type="http://schemas.openxmlformats.org/officeDocument/2006/relationships/image" Target="../media/image83.tiff"/><Relationship Id="rId12" Type="http://schemas.openxmlformats.org/officeDocument/2006/relationships/image" Target="../media/image88.tiff"/><Relationship Id="rId17" Type="http://schemas.openxmlformats.org/officeDocument/2006/relationships/image" Target="../media/image93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2.tiff"/><Relationship Id="rId20" Type="http://schemas.openxmlformats.org/officeDocument/2006/relationships/image" Target="../media/image9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tiff"/><Relationship Id="rId11" Type="http://schemas.openxmlformats.org/officeDocument/2006/relationships/image" Target="../media/image87.tiff"/><Relationship Id="rId5" Type="http://schemas.openxmlformats.org/officeDocument/2006/relationships/image" Target="../media/image81.tiff"/><Relationship Id="rId15" Type="http://schemas.openxmlformats.org/officeDocument/2006/relationships/image" Target="../media/image91.tiff"/><Relationship Id="rId10" Type="http://schemas.openxmlformats.org/officeDocument/2006/relationships/image" Target="../media/image86.tiff"/><Relationship Id="rId19" Type="http://schemas.openxmlformats.org/officeDocument/2006/relationships/image" Target="../media/image95.tiff"/><Relationship Id="rId4" Type="http://schemas.openxmlformats.org/officeDocument/2006/relationships/image" Target="../media/image80.tiff"/><Relationship Id="rId9" Type="http://schemas.openxmlformats.org/officeDocument/2006/relationships/image" Target="../media/image85.tiff"/><Relationship Id="rId14" Type="http://schemas.openxmlformats.org/officeDocument/2006/relationships/image" Target="../media/image9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tiff"/><Relationship Id="rId4" Type="http://schemas.openxmlformats.org/officeDocument/2006/relationships/image" Target="../media/image97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13" Type="http://schemas.openxmlformats.org/officeDocument/2006/relationships/image" Target="../media/image109.tiff"/><Relationship Id="rId18" Type="http://schemas.openxmlformats.org/officeDocument/2006/relationships/image" Target="../media/image114.tiff"/><Relationship Id="rId3" Type="http://schemas.openxmlformats.org/officeDocument/2006/relationships/image" Target="../media/image99.tiff"/><Relationship Id="rId21" Type="http://schemas.openxmlformats.org/officeDocument/2006/relationships/image" Target="../media/image117.tiff"/><Relationship Id="rId7" Type="http://schemas.openxmlformats.org/officeDocument/2006/relationships/image" Target="../media/image103.tiff"/><Relationship Id="rId12" Type="http://schemas.openxmlformats.org/officeDocument/2006/relationships/image" Target="../media/image108.tiff"/><Relationship Id="rId17" Type="http://schemas.openxmlformats.org/officeDocument/2006/relationships/image" Target="../media/image113.tif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2.tiff"/><Relationship Id="rId20" Type="http://schemas.openxmlformats.org/officeDocument/2006/relationships/image" Target="../media/image11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tiff"/><Relationship Id="rId11" Type="http://schemas.openxmlformats.org/officeDocument/2006/relationships/image" Target="../media/image107.tiff"/><Relationship Id="rId5" Type="http://schemas.openxmlformats.org/officeDocument/2006/relationships/image" Target="../media/image101.tiff"/><Relationship Id="rId15" Type="http://schemas.openxmlformats.org/officeDocument/2006/relationships/image" Target="../media/image111.tiff"/><Relationship Id="rId23" Type="http://schemas.openxmlformats.org/officeDocument/2006/relationships/image" Target="../media/image119.tiff"/><Relationship Id="rId10" Type="http://schemas.openxmlformats.org/officeDocument/2006/relationships/image" Target="../media/image106.tiff"/><Relationship Id="rId19" Type="http://schemas.openxmlformats.org/officeDocument/2006/relationships/image" Target="../media/image115.tiff"/><Relationship Id="rId4" Type="http://schemas.openxmlformats.org/officeDocument/2006/relationships/image" Target="../media/image100.tiff"/><Relationship Id="rId9" Type="http://schemas.openxmlformats.org/officeDocument/2006/relationships/image" Target="../media/image105.tiff"/><Relationship Id="rId14" Type="http://schemas.openxmlformats.org/officeDocument/2006/relationships/image" Target="../media/image110.tiff"/><Relationship Id="rId22" Type="http://schemas.openxmlformats.org/officeDocument/2006/relationships/image" Target="../media/image11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tiff"/><Relationship Id="rId13" Type="http://schemas.openxmlformats.org/officeDocument/2006/relationships/image" Target="../media/image130.tiff"/><Relationship Id="rId18" Type="http://schemas.openxmlformats.org/officeDocument/2006/relationships/image" Target="../media/image135.tiff"/><Relationship Id="rId3" Type="http://schemas.openxmlformats.org/officeDocument/2006/relationships/image" Target="../media/image120.tiff"/><Relationship Id="rId7" Type="http://schemas.openxmlformats.org/officeDocument/2006/relationships/image" Target="../media/image124.tiff"/><Relationship Id="rId12" Type="http://schemas.openxmlformats.org/officeDocument/2006/relationships/image" Target="../media/image129.tiff"/><Relationship Id="rId17" Type="http://schemas.openxmlformats.org/officeDocument/2006/relationships/image" Target="../media/image134.tif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3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tiff"/><Relationship Id="rId11" Type="http://schemas.openxmlformats.org/officeDocument/2006/relationships/image" Target="../media/image128.tiff"/><Relationship Id="rId5" Type="http://schemas.openxmlformats.org/officeDocument/2006/relationships/image" Target="../media/image122.tiff"/><Relationship Id="rId15" Type="http://schemas.openxmlformats.org/officeDocument/2006/relationships/image" Target="../media/image132.tiff"/><Relationship Id="rId10" Type="http://schemas.openxmlformats.org/officeDocument/2006/relationships/image" Target="../media/image127.tiff"/><Relationship Id="rId19" Type="http://schemas.openxmlformats.org/officeDocument/2006/relationships/image" Target="../media/image136.tiff"/><Relationship Id="rId4" Type="http://schemas.openxmlformats.org/officeDocument/2006/relationships/image" Target="../media/image121.tiff"/><Relationship Id="rId9" Type="http://schemas.openxmlformats.org/officeDocument/2006/relationships/image" Target="../media/image126.tiff"/><Relationship Id="rId14" Type="http://schemas.openxmlformats.org/officeDocument/2006/relationships/image" Target="../media/image13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tiff"/><Relationship Id="rId13" Type="http://schemas.openxmlformats.org/officeDocument/2006/relationships/image" Target="../media/image146.tiff"/><Relationship Id="rId18" Type="http://schemas.openxmlformats.org/officeDocument/2006/relationships/image" Target="../media/image151.tiff"/><Relationship Id="rId3" Type="http://schemas.openxmlformats.org/officeDocument/2006/relationships/image" Target="../media/image120.tiff"/><Relationship Id="rId7" Type="http://schemas.openxmlformats.org/officeDocument/2006/relationships/image" Target="../media/image140.tiff"/><Relationship Id="rId12" Type="http://schemas.openxmlformats.org/officeDocument/2006/relationships/image" Target="../media/image145.tiff"/><Relationship Id="rId17" Type="http://schemas.openxmlformats.org/officeDocument/2006/relationships/image" Target="../media/image150.tif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49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tiff"/><Relationship Id="rId11" Type="http://schemas.openxmlformats.org/officeDocument/2006/relationships/image" Target="../media/image144.tiff"/><Relationship Id="rId5" Type="http://schemas.openxmlformats.org/officeDocument/2006/relationships/image" Target="../media/image139.tiff"/><Relationship Id="rId15" Type="http://schemas.openxmlformats.org/officeDocument/2006/relationships/image" Target="../media/image148.tiff"/><Relationship Id="rId10" Type="http://schemas.openxmlformats.org/officeDocument/2006/relationships/image" Target="../media/image143.tiff"/><Relationship Id="rId19" Type="http://schemas.openxmlformats.org/officeDocument/2006/relationships/image" Target="../media/image152.tiff"/><Relationship Id="rId4" Type="http://schemas.openxmlformats.org/officeDocument/2006/relationships/image" Target="../media/image138.tiff"/><Relationship Id="rId9" Type="http://schemas.openxmlformats.org/officeDocument/2006/relationships/image" Target="../media/image142.tiff"/><Relationship Id="rId14" Type="http://schemas.openxmlformats.org/officeDocument/2006/relationships/image" Target="../media/image147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tiff"/><Relationship Id="rId13" Type="http://schemas.openxmlformats.org/officeDocument/2006/relationships/image" Target="../media/image150.tiff"/><Relationship Id="rId18" Type="http://schemas.openxmlformats.org/officeDocument/2006/relationships/image" Target="../media/image157.tiff"/><Relationship Id="rId3" Type="http://schemas.openxmlformats.org/officeDocument/2006/relationships/image" Target="../media/image142.tiff"/><Relationship Id="rId7" Type="http://schemas.openxmlformats.org/officeDocument/2006/relationships/image" Target="../media/image147.tiff"/><Relationship Id="rId12" Type="http://schemas.openxmlformats.org/officeDocument/2006/relationships/image" Target="../media/image155.tiff"/><Relationship Id="rId17" Type="http://schemas.openxmlformats.org/officeDocument/2006/relationships/image" Target="../media/image156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52.tiff"/><Relationship Id="rId20" Type="http://schemas.openxmlformats.org/officeDocument/2006/relationships/image" Target="../media/image13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tiff"/><Relationship Id="rId11" Type="http://schemas.openxmlformats.org/officeDocument/2006/relationships/image" Target="../media/image154.tiff"/><Relationship Id="rId5" Type="http://schemas.openxmlformats.org/officeDocument/2006/relationships/image" Target="../media/image145.tiff"/><Relationship Id="rId15" Type="http://schemas.openxmlformats.org/officeDocument/2006/relationships/image" Target="../media/image151.tiff"/><Relationship Id="rId10" Type="http://schemas.openxmlformats.org/officeDocument/2006/relationships/image" Target="../media/image153.tiff"/><Relationship Id="rId19" Type="http://schemas.openxmlformats.org/officeDocument/2006/relationships/image" Target="../media/image158.tiff"/><Relationship Id="rId4" Type="http://schemas.openxmlformats.org/officeDocument/2006/relationships/image" Target="../media/image143.tiff"/><Relationship Id="rId9" Type="http://schemas.openxmlformats.org/officeDocument/2006/relationships/image" Target="../media/image149.tiff"/><Relationship Id="rId14" Type="http://schemas.openxmlformats.org/officeDocument/2006/relationships/image" Target="../media/image14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13" Type="http://schemas.openxmlformats.org/officeDocument/2006/relationships/image" Target="../media/image170.jpg"/><Relationship Id="rId3" Type="http://schemas.openxmlformats.org/officeDocument/2006/relationships/image" Target="../media/image160.jpg"/><Relationship Id="rId7" Type="http://schemas.openxmlformats.org/officeDocument/2006/relationships/image" Target="../media/image164.jpg"/><Relationship Id="rId12" Type="http://schemas.openxmlformats.org/officeDocument/2006/relationships/image" Target="../media/image169.jp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7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jpg"/><Relationship Id="rId11" Type="http://schemas.openxmlformats.org/officeDocument/2006/relationships/image" Target="../media/image168.jpg"/><Relationship Id="rId5" Type="http://schemas.openxmlformats.org/officeDocument/2006/relationships/image" Target="../media/image162.jpg"/><Relationship Id="rId15" Type="http://schemas.openxmlformats.org/officeDocument/2006/relationships/image" Target="../media/image172.jpg"/><Relationship Id="rId10" Type="http://schemas.openxmlformats.org/officeDocument/2006/relationships/image" Target="../media/image167.jpg"/><Relationship Id="rId4" Type="http://schemas.openxmlformats.org/officeDocument/2006/relationships/image" Target="../media/image161.jpg"/><Relationship Id="rId9" Type="http://schemas.openxmlformats.org/officeDocument/2006/relationships/image" Target="../media/image166.jpg"/><Relationship Id="rId14" Type="http://schemas.openxmlformats.org/officeDocument/2006/relationships/image" Target="../media/image17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(cleaning)Performance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042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101930</TotalTime>
  <Words>3350</Words>
  <Application>Microsoft Macintosh PowerPoint</Application>
  <PresentationFormat>如螢幕大小 (4:3)</PresentationFormat>
  <Paragraphs>909</Paragraphs>
  <Slides>47</Slides>
  <Notes>43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4847</cp:revision>
  <dcterms:created xsi:type="dcterms:W3CDTF">2008-11-09T17:03:56Z</dcterms:created>
  <dcterms:modified xsi:type="dcterms:W3CDTF">2019-05-10T14:02:09Z</dcterms:modified>
</cp:coreProperties>
</file>